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9"/>
    <p:sldId id="258" r:id="rId10"/>
    <p:sldId id="259" r:id="rId11"/>
    <p:sldId id="260" r:id="rId12"/>
    <p:sldId id="261" r:id="rId13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89C1C7-3DCD-1040-A9CF-14679D8B5DDD}" type="datetimeFigureOut">
              <a:rPr lang="en-US" smtClean="0"/>
              <a:t>10/17/16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E49A5-4136-284D-997B-48E1D791A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52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歡迎各位來到物理學一百零一。今天我們將會討論運動的基本定律。具體來說，我們將會探討牛頓三大運動定律，以及它們如何支配我們周圍的世界。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首先，我哋定義「力」。</a:t>
            </a:r>
            <a:br/>
            <a:r>
              <a:t>「力」簡單嚟講就係一個物體同另一個物體互動時，對佢產生嘅推或拉。</a:t>
            </a:r>
            <a:br/>
            <a:r>
              <a:t>每當兩個物體之間有互動嘅時候，每個物體都會受到一個力。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牛頓第一定律，亦稱為慣性定律，指出靜止嘅物體會保持靜止，而運動中嘅物體會保持運動，並以相同嘅速度同方向，除非受到不平衡力嘅作用。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牛頓第二定律提供咗計算力嘅方法。佢指出力等於質量乘以加速度。即係 F 等於 m a。呢個意思係，一件物件越重，就需要越大嘅力去移動佢。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最後，牛頓第三定律：每個作用力都有一個大小相等、方向相反的反作用力。這意味著在每次相互作用中，都有一對力作用在兩個相互作用的物體上。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我哋嘅簡短介紹就到此為止。請溫習你哋課本嘅第一章，為下星期嘅實驗課做準備。多謝各位聆聽！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2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3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4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5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6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